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0" r:id="rId2"/>
    <p:sldId id="275" r:id="rId3"/>
    <p:sldId id="261" r:id="rId4"/>
    <p:sldId id="285" r:id="rId5"/>
    <p:sldId id="294" r:id="rId6"/>
    <p:sldId id="286" r:id="rId7"/>
    <p:sldId id="292" r:id="rId8"/>
    <p:sldId id="293" r:id="rId9"/>
  </p:sldIdLst>
  <p:sldSz cx="9144000" cy="6858000" type="screen4x3"/>
  <p:notesSz cx="7010400" cy="9296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7" autoAdjust="0"/>
    <p:restoredTop sz="94660"/>
  </p:normalViewPr>
  <p:slideViewPr>
    <p:cSldViewPr>
      <p:cViewPr>
        <p:scale>
          <a:sx n="66" d="100"/>
          <a:sy n="66" d="100"/>
        </p:scale>
        <p:origin x="-142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09CF05-0CEB-4107-8526-FFC821D3B568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35F525-9080-433A-A719-49E020D70A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60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7030A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7621C-E867-4D19-958B-D42215D81D8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74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65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95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71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7A-RWw6mc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Agogische vakken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</a:t>
            </a:r>
            <a:r>
              <a:rPr lang="nl-NL" dirty="0"/>
              <a:t>2</a:t>
            </a:r>
            <a:endParaRPr lang="nl-NL" dirty="0" smtClean="0"/>
          </a:p>
          <a:p>
            <a:r>
              <a:rPr lang="nl-NL" dirty="0" smtClean="0"/>
              <a:t>Les 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Je kunt de </a:t>
            </a:r>
            <a:r>
              <a:rPr lang="nl-NL" dirty="0"/>
              <a:t>belangrijkste begrippen uit het thema </a:t>
            </a:r>
            <a:r>
              <a:rPr lang="nl-NL" dirty="0" smtClean="0"/>
              <a:t>communicatie beschrijven</a:t>
            </a:r>
          </a:p>
          <a:p>
            <a:r>
              <a:rPr lang="nl-NL" dirty="0" smtClean="0"/>
              <a:t>Je kunt </a:t>
            </a:r>
            <a:r>
              <a:rPr lang="nl-NL" dirty="0"/>
              <a:t>het doel van communicatie en de verschillende vormen van communicatie beschrijven (met voorbeelden) </a:t>
            </a:r>
            <a:endParaRPr lang="nl-NL" dirty="0" smtClean="0"/>
          </a:p>
          <a:p>
            <a:r>
              <a:rPr lang="nl-NL" dirty="0" smtClean="0"/>
              <a:t>Je kunt </a:t>
            </a:r>
            <a:r>
              <a:rPr lang="nl-NL" dirty="0"/>
              <a:t>het communicatieschema beschrijven en toepassen op een concrete </a:t>
            </a:r>
            <a:r>
              <a:rPr lang="nl-NL" dirty="0" smtClean="0"/>
              <a:t>situatie</a:t>
            </a:r>
          </a:p>
          <a:p>
            <a:r>
              <a:rPr lang="nl-NL" dirty="0" smtClean="0"/>
              <a:t>Je beschrijft </a:t>
            </a:r>
            <a:r>
              <a:rPr lang="nl-NL" dirty="0"/>
              <a:t>het belang van communiceren in je toekomstige beroep </a:t>
            </a:r>
            <a:endParaRPr lang="nl-NL" dirty="0" smtClean="0"/>
          </a:p>
          <a:p>
            <a:r>
              <a:rPr lang="nl-NL" dirty="0" smtClean="0"/>
              <a:t>Je kunt </a:t>
            </a:r>
            <a:r>
              <a:rPr lang="nl-NL" dirty="0"/>
              <a:t>aangeven waaraan je als gespreksdeelnemer moet voldoen (‘wanneer ben ik communicatief vaardig</a:t>
            </a:r>
            <a:r>
              <a:rPr lang="nl-NL" dirty="0" smtClean="0"/>
              <a:t>?’)</a:t>
            </a:r>
          </a:p>
          <a:p>
            <a:endParaRPr lang="nl-NL" dirty="0" smtClean="0"/>
          </a:p>
          <a:p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721" y="116632"/>
            <a:ext cx="1227786" cy="122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78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Programma: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Opdracht </a:t>
            </a:r>
            <a:r>
              <a:rPr lang="nl-NL" dirty="0" err="1" smtClean="0"/>
              <a:t>mindmap</a:t>
            </a:r>
            <a:endParaRPr lang="nl-NL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Opdracht filmpje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Evaluatie en afronding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11444" cy="226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5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Opdracht in viertal.</a:t>
            </a:r>
            <a:endParaRPr lang="nl-NL" dirty="0"/>
          </a:p>
          <a:p>
            <a:r>
              <a:rPr lang="nl-NL" dirty="0"/>
              <a:t>Maak een mind map over communicatie in je toekomstige beroep. </a:t>
            </a:r>
            <a:endParaRPr lang="nl-NL" dirty="0" smtClean="0"/>
          </a:p>
          <a:p>
            <a:r>
              <a:rPr lang="nl-NL" dirty="0" smtClean="0"/>
              <a:t>Op </a:t>
            </a:r>
            <a:r>
              <a:rPr lang="nl-NL" dirty="0"/>
              <a:t>een leeg vel papier schrijf je in het midden het woord communicatie. </a:t>
            </a:r>
            <a:endParaRPr lang="nl-NL" dirty="0" smtClean="0"/>
          </a:p>
          <a:p>
            <a:r>
              <a:rPr lang="nl-NL" dirty="0" smtClean="0"/>
              <a:t>Daaromheen </a:t>
            </a:r>
            <a:r>
              <a:rPr lang="nl-NL" dirty="0"/>
              <a:t>schrijf je alles op wat je te binnen schiet als je denkt aan communicatie in je beroep. </a:t>
            </a:r>
            <a:endParaRPr lang="nl-NL" dirty="0" smtClean="0"/>
          </a:p>
          <a:p>
            <a:r>
              <a:rPr lang="nl-NL" dirty="0" smtClean="0"/>
              <a:t>Verwerk </a:t>
            </a:r>
            <a:r>
              <a:rPr lang="nl-NL" dirty="0"/>
              <a:t>in je mind </a:t>
            </a:r>
            <a:r>
              <a:rPr lang="nl-NL" dirty="0" smtClean="0"/>
              <a:t>map het volgende:</a:t>
            </a:r>
          </a:p>
          <a:p>
            <a:endParaRPr lang="nl-NL" dirty="0" smtClean="0"/>
          </a:p>
          <a:p>
            <a:pPr lvl="1"/>
            <a:r>
              <a:rPr lang="nl-NL" dirty="0" smtClean="0"/>
              <a:t>Waarom </a:t>
            </a:r>
            <a:r>
              <a:rPr lang="nl-NL" dirty="0"/>
              <a:t>is communicatie belangrijk in je toekomstige werk? </a:t>
            </a:r>
            <a:endParaRPr lang="nl-NL" dirty="0" smtClean="0"/>
          </a:p>
          <a:p>
            <a:pPr lvl="1"/>
            <a:r>
              <a:rPr lang="nl-NL" dirty="0" smtClean="0"/>
              <a:t>Met </a:t>
            </a:r>
            <a:r>
              <a:rPr lang="nl-NL" dirty="0"/>
              <a:t>welk doel communiceer je? </a:t>
            </a:r>
            <a:endParaRPr lang="nl-NL" dirty="0" smtClean="0"/>
          </a:p>
          <a:p>
            <a:pPr lvl="1"/>
            <a:r>
              <a:rPr lang="nl-NL" dirty="0" smtClean="0"/>
              <a:t>Welke </a:t>
            </a:r>
            <a:r>
              <a:rPr lang="nl-NL" dirty="0"/>
              <a:t>onderwerpen worden veel besproken op de werkvloer? </a:t>
            </a:r>
            <a:endParaRPr lang="nl-NL" dirty="0" smtClean="0"/>
          </a:p>
          <a:p>
            <a:pPr lvl="1"/>
            <a:r>
              <a:rPr lang="nl-NL" dirty="0" smtClean="0"/>
              <a:t>Welke </a:t>
            </a:r>
            <a:r>
              <a:rPr lang="nl-NL" dirty="0"/>
              <a:t>gesprekssituaties kun je bedenken? </a:t>
            </a:r>
            <a:endParaRPr lang="nl-NL" dirty="0" smtClean="0"/>
          </a:p>
          <a:p>
            <a:pPr lvl="1"/>
            <a:r>
              <a:rPr lang="nl-NL" dirty="0" smtClean="0"/>
              <a:t>Aan </a:t>
            </a:r>
            <a:r>
              <a:rPr lang="nl-NL" dirty="0"/>
              <a:t>welke eisen moet jij als gespreksdeelnemer voldoen?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Opdracht:	Mind </a:t>
            </a:r>
            <a:r>
              <a:rPr lang="nl-NL" dirty="0"/>
              <a:t>map ** </a:t>
            </a:r>
          </a:p>
        </p:txBody>
      </p:sp>
    </p:spTree>
    <p:extLst>
      <p:ext uri="{BB962C8B-B14F-4D97-AF65-F5344CB8AC3E}">
        <p14:creationId xmlns:p14="http://schemas.microsoft.com/office/powerpoint/2010/main" val="143854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Instructie geven hoe de tekening gemaakt moet worden</a:t>
            </a:r>
          </a:p>
          <a:p>
            <a:r>
              <a:rPr lang="nl-NL" dirty="0" smtClean="0"/>
              <a:t>De anderen moeten alleen luisteren en proberen de tekening te maken</a:t>
            </a:r>
          </a:p>
          <a:p>
            <a:endParaRPr lang="nl-NL" dirty="0"/>
          </a:p>
          <a:p>
            <a:r>
              <a:rPr lang="nl-NL" smtClean="0"/>
              <a:t>Er mogen geen </a:t>
            </a:r>
            <a:r>
              <a:rPr lang="nl-NL" dirty="0" smtClean="0"/>
              <a:t>vragen gesteld worden</a:t>
            </a:r>
          </a:p>
          <a:p>
            <a:endParaRPr lang="nl-NL" dirty="0"/>
          </a:p>
          <a:p>
            <a:r>
              <a:rPr lang="nl-NL" dirty="0" smtClean="0"/>
              <a:t>Doel: </a:t>
            </a:r>
          </a:p>
          <a:p>
            <a:r>
              <a:rPr lang="nl-NL" dirty="0" smtClean="0"/>
              <a:t>het belang van goed instrueren, goed luisteren coderen en decoderen). Om zo ruis te voorkomen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Korte oefening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610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opdracht groep van vier </a:t>
            </a:r>
            <a:r>
              <a:rPr lang="nl-NL" dirty="0"/>
              <a:t>studenten. </a:t>
            </a:r>
            <a:endParaRPr lang="nl-NL" dirty="0" smtClean="0"/>
          </a:p>
          <a:p>
            <a:r>
              <a:rPr lang="nl-NL" dirty="0" smtClean="0"/>
              <a:t>Elk </a:t>
            </a:r>
            <a:r>
              <a:rPr lang="nl-NL" dirty="0"/>
              <a:t>groepje maakt een kort filmpje van ongeveer </a:t>
            </a:r>
            <a:r>
              <a:rPr lang="nl-NL" dirty="0" smtClean="0"/>
              <a:t>4 minuten</a:t>
            </a:r>
          </a:p>
          <a:p>
            <a:r>
              <a:rPr lang="nl-NL" dirty="0" smtClean="0"/>
              <a:t>onderwerp </a:t>
            </a:r>
            <a:r>
              <a:rPr lang="nl-NL" dirty="0"/>
              <a:t>‘communicatie’. </a:t>
            </a:r>
            <a:endParaRPr lang="nl-NL" dirty="0" smtClean="0"/>
          </a:p>
          <a:p>
            <a:r>
              <a:rPr lang="nl-NL" dirty="0" smtClean="0"/>
              <a:t>Je schets een situatie uit het praktijk. Je mag </a:t>
            </a:r>
            <a:r>
              <a:rPr lang="nl-NL" dirty="0"/>
              <a:t>zelf de vormgeving en verhaallijn bepalen.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De </a:t>
            </a:r>
            <a:r>
              <a:rPr lang="nl-NL" dirty="0"/>
              <a:t>volgende onderwerpen moeten naar voren komen: </a:t>
            </a:r>
            <a:endParaRPr lang="nl-NL" dirty="0" smtClean="0"/>
          </a:p>
          <a:p>
            <a:r>
              <a:rPr lang="nl-NL" dirty="0" smtClean="0"/>
              <a:t>verbale </a:t>
            </a:r>
            <a:r>
              <a:rPr lang="nl-NL" dirty="0"/>
              <a:t>communicatie </a:t>
            </a:r>
            <a:endParaRPr lang="nl-NL" dirty="0" smtClean="0"/>
          </a:p>
          <a:p>
            <a:r>
              <a:rPr lang="nl-NL" dirty="0" smtClean="0"/>
              <a:t>non-verbale communicatie</a:t>
            </a:r>
          </a:p>
          <a:p>
            <a:r>
              <a:rPr lang="nl-NL" dirty="0" smtClean="0"/>
              <a:t>zender/boodschap/ontvanger</a:t>
            </a:r>
          </a:p>
          <a:p>
            <a:r>
              <a:rPr lang="nl-NL" dirty="0" smtClean="0"/>
              <a:t>coderen/decoderen </a:t>
            </a:r>
          </a:p>
          <a:p>
            <a:endParaRPr lang="nl-NL" dirty="0"/>
          </a:p>
          <a:p>
            <a:r>
              <a:rPr lang="nl-NL" dirty="0" smtClean="0"/>
              <a:t>Tijd voorbereiding: 30 minuten</a:t>
            </a:r>
          </a:p>
          <a:p>
            <a:r>
              <a:rPr lang="nl-NL" dirty="0" smtClean="0"/>
              <a:t>Tijd uitvoering: 4 minuten per groep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r>
              <a:rPr lang="nl-NL" dirty="0" smtClean="0"/>
              <a:t> </a:t>
            </a:r>
            <a:r>
              <a:rPr lang="nl-NL" dirty="0"/>
              <a:t>Filmpje** </a:t>
            </a:r>
          </a:p>
        </p:txBody>
      </p:sp>
    </p:spTree>
    <p:extLst>
      <p:ext uri="{BB962C8B-B14F-4D97-AF65-F5344CB8AC3E}">
        <p14:creationId xmlns:p14="http://schemas.microsoft.com/office/powerpoint/2010/main" val="123388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ging goed?</a:t>
            </a:r>
          </a:p>
          <a:p>
            <a:r>
              <a:rPr lang="nl-NL" dirty="0" smtClean="0"/>
              <a:t>Wat kon beter?</a:t>
            </a:r>
          </a:p>
          <a:p>
            <a:r>
              <a:rPr lang="nl-NL" dirty="0" smtClean="0"/>
              <a:t>Wat zijn de tips en tops?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 en afronding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557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>
                <a:hlinkClick r:id="rId2"/>
              </a:rPr>
              <a:t>https://www.youtube.com/watch?v=87A-RWw6mck</a:t>
            </a:r>
            <a:endParaRPr lang="nl-NL" dirty="0"/>
          </a:p>
          <a:p>
            <a:r>
              <a:rPr lang="nl-NL" dirty="0" err="1"/>
              <a:t>penicil</a:t>
            </a:r>
            <a:r>
              <a:rPr lang="nl-NL" dirty="0"/>
              <a:t> &amp; </a:t>
            </a:r>
            <a:r>
              <a:rPr lang="nl-NL" dirty="0" err="1"/>
              <a:t>eraser</a:t>
            </a:r>
            <a:r>
              <a:rPr lang="nl-NL" dirty="0"/>
              <a:t>. &gt; rol van opvoeders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3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7030A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6450</TotalTime>
  <Words>323</Words>
  <Application>Microsoft Office PowerPoint</Application>
  <PresentationFormat>Diavoorstelling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Concours</vt:lpstr>
      <vt:lpstr>Agogische vakken</vt:lpstr>
      <vt:lpstr>Doel van deze les</vt:lpstr>
      <vt:lpstr>Les 1</vt:lpstr>
      <vt:lpstr>Opdracht: Mind map ** </vt:lpstr>
      <vt:lpstr>Korte oefening</vt:lpstr>
      <vt:lpstr>Opdracht  Filmpje** </vt:lpstr>
      <vt:lpstr>Evaluatie en afronding</vt:lpstr>
      <vt:lpstr>PowerPoint-presentatie</vt:lpstr>
    </vt:vector>
  </TitlesOfParts>
  <Company>SGBonaire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Agogische vakken</dc:title>
  <dc:creator>Suzette Bergland-Balentin</dc:creator>
  <cp:lastModifiedBy>Emily Kocks</cp:lastModifiedBy>
  <cp:revision>163</cp:revision>
  <cp:lastPrinted>2018-06-06T21:19:56Z</cp:lastPrinted>
  <dcterms:created xsi:type="dcterms:W3CDTF">2018-01-10T03:59:02Z</dcterms:created>
  <dcterms:modified xsi:type="dcterms:W3CDTF">2018-06-06T23:00:27Z</dcterms:modified>
</cp:coreProperties>
</file>